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EA6D-9017-472A-A716-8801C3734642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2CEF-0CA2-453A-A382-6CF3E793D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2CEF-0CA2-453A-A382-6CF3E793D4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ublic\Pictures\вереса\DSCF1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04" y="0"/>
            <a:ext cx="5540396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Public\Pictures\вереса\DSCF1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596"/>
            <a:ext cx="5524539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86380" y="5357826"/>
            <a:ext cx="35719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Составил: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Старший воспитатель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/с №7</a:t>
            </a:r>
          </a:p>
          <a:p>
            <a:r>
              <a:rPr lang="ru-RU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Т.А.Горкунова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2357430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Дидактическая игра: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дерево,  цветок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357166"/>
            <a:ext cx="38576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/с №7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вереса\DSCF1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86114" y="4429132"/>
            <a:ext cx="2540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Public\Pictures\вереса\DSCF1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86114" y="2786058"/>
            <a:ext cx="2540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Public\Pictures\вереса\DSCF1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2660" y="4143380"/>
            <a:ext cx="2540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Public\Pictures\вереса\DSCF18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01222" y="2071678"/>
            <a:ext cx="2540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Users\Public\Pictures\вереса\DSCF18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9469474" y="-325466"/>
            <a:ext cx="2540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C:\Users\Public\Pictures\вереса\DSCF18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-2817862" y="1531922"/>
            <a:ext cx="2540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5" name="Picture 11" descr="C:\Users\Public\Pictures\вереса\DSCF18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857552" y="2000240"/>
            <a:ext cx="2540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6" name="Picture 12" descr="C:\Users\Public\Pictures\вереса\Без назван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14290"/>
            <a:ext cx="1109663" cy="1640095"/>
          </a:xfrm>
          <a:prstGeom prst="rect">
            <a:avLst/>
          </a:prstGeom>
          <a:noFill/>
        </p:spPr>
      </p:pic>
      <p:pic>
        <p:nvPicPr>
          <p:cNvPr id="1037" name="Picture 13" descr="C:\Users\Public\Pictures\вереса\Без названия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214290"/>
            <a:ext cx="117157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55491E-6 L 0.60643 -0.16787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642 -0.16786 C 0.61805 -0.17295 0.61354 -0.16879 0.62066 -0.17827 C 0.62621 -0.20116 0.61736 -0.16717 0.62552 -0.19098 C 0.62899 -0.20093 0.62986 -0.21202 0.63177 -0.22266 C 0.63107 -0.23399 0.63281 -0.24671 0.62864 -0.25665 C 0.62673 -0.26104 0.62222 -0.26937 0.62222 -0.26937 C 0.61857 -0.28416 0.62187 -0.27931 0.61441 -0.28624 C 0.61389 -0.28833 0.61389 -0.29087 0.61267 -0.29249 C 0.61007 -0.29596 0.6033 -0.30104 0.6033 -0.30104 C 0.59739 -0.31237 0.5875 -0.31168 0.57778 -0.31399 C 0.5618 -0.32463 0.55035 -0.32463 0.53177 -0.32624 C 0.53021 -0.32786 0.52882 -0.32971 0.52708 -0.33064 C 0.52292 -0.33295 0.51423 -0.3348 0.51423 -0.3348 C 0.48958 -0.33364 0.47048 -0.3348 0.44774 -0.32856 C 0.4408 -0.31931 0.44844 -0.32786 0.43333 -0.32208 C 0.40243 -0.31075 0.43976 -0.31954 0.41267 -0.31399 C 0.39305 -0.30451 0.41319 -0.31561 0.39531 -0.30104 C 0.39236 -0.29873 0.38889 -0.29827 0.38576 -0.29665 C 0.37552 -0.28347 0.3809 -0.28879 0.36996 -0.27977 C 0.36614 -0.26613 0.37153 -0.28023 0.36198 -0.27145 C 0.36042 -0.27006 0.35989 -0.26705 0.35885 -0.26497 C 0.3566 -0.25434 0.35243 -0.24879 0.3493 -0.23746 C 0.34514 -0.22197 0.34357 -0.20578 0.33819 -0.19098 C 0.33646 -0.17734 0.33489 -0.16555 0.33021 -0.15307 C 0.32656 -0.11815 0.32048 -0.07792 0.33663 -0.0474 C 0.33906 -0.03399 0.34687 -0.00994 0.35712 -0.00509 C 0.36823 0.00971 0.35625 -0.00463 0.36667 0.00347 C 0.37482 0.00971 0.37465 0.01526 0.3842 0.01826 C 0.39826 0.03699 0.37639 0.0104 0.39844 0.02636 C 0.40087 0.02798 0.40121 0.03283 0.4033 0.03491 C 0.40642 0.03861 0.42048 0.04416 0.42378 0.04578 C 0.42899 0.04832 0.43455 0.04948 0.43976 0.05202 C 0.44132 0.05272 0.44444 0.0541 0.44444 0.0541 C 0.45712 0.06543 0.47309 0.06474 0.48732 0.07075 C 0.49896 0.08139 0.50347 0.08693 0.51753 0.08994 C 0.53507 0.10543 0.55226 0.10821 0.57309 0.11098 C 0.59479 0.11029 0.61649 0.11098 0.63819 0.1089 C 0.66215 0.10728 0.64305 0.10566 0.65555 0.10289 C 0.67344 0.09873 0.69149 0.09641 0.70955 0.09433 C 0.71597 0.09225 0.73559 0.07838 0.74132 0.07329 C 0.74305 0.07144 0.74375 0.06821 0.74583 0.06659 C 0.74982 0.06428 0.75486 0.06497 0.75885 0.06266 C 0.76146 0.06104 0.77344 0.0504 0.77621 0.04786 C 0.78542 0.03769 0.79288 0.02474 0.8033 0.01618 C 0.80607 0.00878 0.81042 0.00231 0.8125 -0.00509 C 0.81476 -0.01364 0.81476 -0.01688 0.82066 -0.0222 C 0.82413 -0.0289 0.82673 -0.03607 0.83003 -0.04301 C 0.83229 -0.05503 0.83455 -0.06174 0.84114 -0.07052 C 0.84357 -0.08324 0.85156 -0.09341 0.85868 -0.1022 C 0.86059 -0.10844 0.86146 -0.11538 0.86337 -0.12139 C 0.86632 -0.13018 0.86632 -0.12555 0.86996 -0.13179 C 0.87205 -0.13619 0.87621 -0.14451 0.87621 -0.14451 C 0.87986 -0.15977 0.87656 -0.15491 0.8842 -0.16139 C 0.88819 -0.17781 0.88281 -0.15746 0.88889 -0.17411 C 0.89062 -0.17873 0.89028 -0.18451 0.89219 -0.1889 C 0.89323 -0.19145 0.89548 -0.19307 0.89687 -0.19538 C 0.89809 -0.19723 0.89913 -0.19931 0.9 -0.20162 C 0.90417 -0.21249 0.89844 -0.2037 0.90486 -0.21226 C 0.9066 -0.21919 0.90851 -0.22705 0.91111 -0.2333 C 0.91302 -0.23769 0.91545 -0.24185 0.91753 -0.24601 C 0.91857 -0.24809 0.92066 -0.25226 0.92066 -0.25226 C 0.92118 -0.25434 0.92153 -0.25665 0.92222 -0.25873 C 0.92309 -0.26104 0.92482 -0.26266 0.92552 -0.26497 C 0.93177 -0.28671 0.92257 -0.26659 0.93021 -0.28185 C 0.9342 -0.29873 0.92812 -0.27954 0.93663 -0.29041 C 0.93785 -0.29202 0.93732 -0.2948 0.93819 -0.29665 C 0.93941 -0.29965 0.94097 -0.30289 0.94288 -0.30544 C 0.94566 -0.3089 0.95243 -0.31399 0.95243 -0.31399 C 0.95746 -0.3237 0.96059 -0.33688 0.96667 -0.34544 C 0.96719 -0.34752 0.96753 -0.35006 0.96823 -0.35168 C 0.9691 -0.35399 0.97066 -0.35584 0.97153 -0.35838 C 0.97587 -0.37133 0.9743 -0.37411 0.98576 -0.37919 C 0.99288 -0.38867 0.99357 -0.39977 0.99531 -0.41295 C 0.99757 -0.43006 0.99305 -0.42613 1.00156 -0.42983 C 1.0026 -0.43122 1.00347 -0.43307 1.00486 -0.43422 C 1.00625 -0.43538 1.01111 -0.4363 1.00955 -0.4363 C 0.96979 -0.43769 0.93021 -0.43769 0.89045 -0.43838 C 0.87552 -0.44093 0.86076 -0.44416 0.84601 -0.44694 C 0.83489 -0.45434 0.82326 -0.45387 0.81094 -0.45526 C 0.8033 -0.45873 0.79514 -0.46127 0.78715 -0.46382 C 0.77101 -0.47445 0.75573 -0.48023 0.73819 -0.48486 C 0.73368 -0.48786 0.72812 -0.48833 0.72361 -0.49133 C 0.7217 -0.49272 0.72101 -0.49688 0.7191 -0.49757 C 0.71285 -0.49965 0.70625 -0.49896 0.69982 -0.49965 C 0.69583 -0.50104 0.69149 -0.50197 0.68732 -0.50382 C 0.68351 -0.50544 0.68125 -0.51098 0.6776 -0.51237 C 0.67361 -0.51399 0.66927 -0.51376 0.6651 -0.51445 C 0.66302 -0.51515 0.66076 -0.51538 0.65885 -0.51653 C 0.65712 -0.51769 0.6559 -0.52 0.65399 -0.52093 C 0.64844 -0.52347 0.64236 -0.52347 0.63663 -0.52509 C 0.62812 -0.53596 0.64097 -0.52116 0.62222 -0.53133 C 0.62014 -0.53249 0.61944 -0.53596 0.61753 -0.53781 C 0.61163 -0.54359 0.60382 -0.54451 0.59687 -0.54613 C 0.57917 -0.55399 0.58403 -0.5526 0.54774 -0.54613 C 0.54601 -0.5459 0.54757 -0.54081 0.54601 -0.53989 C 0.54062 -0.53688 0.53437 -0.53711 0.52864 -0.53572 C 0.51302 -0.53734 0.50121 -0.53873 0.48732 -0.54613 C 0.48628 -0.54752 0.48542 -0.54937 0.4842 -0.55052 C 0.48264 -0.55214 0.48073 -0.55283 0.47934 -0.55468 C 0.47205 -0.56416 0.4809 -0.55885 0.47153 -0.56301 C 0.46805 -0.56763 0.46562 -0.56994 0.46354 -0.57572 C 0.46285 -0.57781 0.46302 -0.58035 0.46198 -0.5822 C 0.45972 -0.58613 0.45642 -0.5889 0.45399 -0.5926 C 0.45104 -0.59723 0.45035 -0.60532 0.44601 -0.6074 C 0.44444 -0.60809 0.44132 -0.60971 0.44132 -0.60971 " pathEditMode="relative" ptsTypes="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46821E-7 L 0.72447 0.38821 " pathEditMode="relative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448 0.38821 C 0.73107 0.38243 0.73403 0.38497 0.73854 0.37549 C 0.73646 0.36393 0.7375 0.35907 0.7309 0.35029 C 0.72673 0.33387 0.73212 0.35399 0.72604 0.33757 C 0.72413 0.33295 0.72517 0.32693 0.72274 0.32277 C 0.72014 0.31792 0.71337 0.31006 0.71337 0.31006 C 0.70781 0.29503 0.71285 0.30613 0.70052 0.2911 C 0.69062 0.27884 0.6842 0.26081 0.67205 0.25295 C 0.66788 0.24485 0.66614 0.24254 0.65937 0.23815 C 0.65295 0.22543 0.64479 0.21803 0.63559 0.20855 C 0.6335 0.20647 0.63073 0.20508 0.62934 0.20231 C 0.62587 0.19561 0.62239 0.18821 0.61979 0.18104 C 0.6191 0.17896 0.61944 0.17641 0.61823 0.1748 C 0.61528 0.1711 0.61076 0.17087 0.60712 0.16832 C 0.60104 0.15676 0.59166 0.1526 0.58316 0.1452 C 0.575 0.12832 0.55972 0.11144 0.54514 0.10497 C 0.53611 0.09295 0.51944 0.06682 0.50712 0.06266 C 0.5033 0.05919 0.49861 0.05734 0.496 0.05225 C 0.49496 0.05017 0.49427 0.0474 0.49271 0.04578 C 0.49097 0.0437 0.48819 0.04324 0.48628 0.04162 C 0.47934 0.03537 0.48385 0.03214 0.47378 0.0289 C 0.46684 0.02011 0.45764 0.01873 0.44982 0.01202 C 0.4441 0.00023 0.44844 0.0067 0.43403 -0.00278 C 0.42222 -0.01041 0.4375 -0.00347 0.42291 -0.01133 C 0.41163 -0.01734 0.4 -0.01989 0.38802 -0.02174 C 0.3717 -0.02913 0.37864 -0.02659 0.36736 -0.03029 C 0.36041 -0.0289 0.35347 -0.02844 0.3467 -0.02613 C 0.34531 -0.02567 0.34496 -0.02243 0.34357 -0.02174 C 0.34114 -0.02035 0.33819 -0.02035 0.33559 -0.01966 C 0.32847 -0.01018 0.3276 0.00162 0.32448 0.0141 C 0.32274 0.03029 0.31944 0.0437 0.31493 0.0585 C 0.31302 0.06474 0.3118 0.07121 0.31024 0.07745 C 0.3092 0.08162 0.30712 0.09017 0.30712 0.09017 C 0.30573 0.1163 0.30677 0.14543 0.30069 0.17063 C 0.29844 0.2504 0.29878 0.20532 0.30069 0.2867 C 0.30121 0.31006 0.30087 0.33341 0.30225 0.35653 C 0.3026 0.36115 0.30677 0.36393 0.30868 0.36717 C 0.31562 0.37942 0.3184 0.39676 0.32604 0.4074 C 0.32656 0.41017 0.32639 0.41341 0.3276 0.41572 C 0.33055 0.42127 0.33941 0.43306 0.34357 0.43907 C 0.34635 0.45017 0.36146 0.46312 0.36892 0.47075 C 0.36944 0.47283 0.36927 0.47537 0.37048 0.47699 C 0.37274 0.48 0.37587 0.48115 0.37847 0.48347 C 0.38507 0.48925 0.38889 0.49572 0.396 0.50034 C 0.40312 0.51237 0.40868 0.52046 0.41979 0.52578 C 0.42448 0.53503 0.43107 0.53711 0.43871 0.54058 C 0.46041 0.55052 0.46666 0.55121 0.49271 0.55306 C 0.54809 0.55237 0.6467 0.56 0.71632 0.54474 C 0.73611 0.54034 0.75434 0.53087 0.77361 0.52578 C 0.77795 0.52 0.78212 0.51769 0.78785 0.51514 C 0.79236 0.50636 0.7993 0.49295 0.80712 0.48971 C 0.8092 0.48693 0.81163 0.48439 0.81319 0.48139 C 0.8151 0.47815 0.81614 0.47376 0.81805 0.47075 C 0.821 0.46659 0.82465 0.46428 0.82743 0.46011 C 0.82951 0.45711 0.83003 0.45248 0.83246 0.44948 C 0.83385 0.4474 0.8368 0.44717 0.83871 0.44532 C 0.84618 0.43769 0.84375 0.43745 0.84965 0.42844 C 0.85225 0.42474 0.85521 0.4215 0.85764 0.4178 C 0.86215 0.4111 0.86614 0.4037 0.87048 0.39676 C 0.87743 0.38497 0.8868 0.37595 0.89427 0.36508 C 0.89739 0.36046 0.90225 0.35029 0.90225 0.35029 C 0.9066 0.33271 0.90052 0.35352 0.90712 0.33965 C 0.90798 0.3378 0.90798 0.33549 0.90868 0.33341 C 0.91146 0.32462 0.91475 0.31884 0.91979 0.31214 C 0.92274 0.30196 0.9276 0.29456 0.9309 0.28462 C 0.93316 0.27792 0.93385 0.27052 0.93559 0.26358 C 0.93732 0.24994 0.93958 0.23676 0.94201 0.22335 C 0.94392 0.19052 0.94219 0.15699 0.93246 0.12624 C 0.92969 0.11745 0.92604 0.10936 0.92291 0.10081 C 0.92118 0.09618 0.91649 0.08809 0.91649 0.08809 C 0.91545 0.08254 0.91632 0.07537 0.91337 0.07121 C 0.90885 0.06497 0.90382 0.06058 0.89913 0.05433 C 0.89566 0.03537 0.90104 0.0541 0.89114 0.0437 C 0.88993 0.04231 0.89045 0.0393 0.88941 0.03745 C 0.88576 0.02867 0.88541 0.02959 0.87986 0.02474 C 0.86944 -0.00393 0.88472 0.03491 0.87187 0.00994 C 0.871 0.00809 0.87153 0.00532 0.87048 0.00347 C 0.86857 0.00023 0.86597 -0.00185 0.86406 -0.00486 C 0.85816 -0.01457 0.8533 -0.02613 0.84826 -0.03653 C 0.84566 -0.04162 0.84271 -0.04601 0.84028 -0.05133 C 0.83785 -0.05688 0.83385 -0.06844 0.83385 -0.06844 C 0.83246 -0.07838 0.83142 -0.08255 0.82604 -0.08948 C 0.82048 -0.11168 0.82951 -0.07885 0.81962 -0.10012 C 0.81805 -0.10382 0.81753 -0.10867 0.81649 -0.11283 C 0.81458 -0.11954 0.80573 -0.12463 0.80225 -0.12971 C 0.80035 -0.13757 0.79722 -0.14289 0.79271 -0.14867 C 0.78975 -0.157 0.78646 -0.16347 0.78142 -0.16971 C 0.78038 -0.1748 0.77743 -0.17919 0.77691 -0.18451 C 0.77604 -0.19145 0.78298 -0.19908 0.78785 -0.19931 C 0.80712 -0.2007 0.82604 -0.19931 0.84514 -0.19931 " pathEditMode="relative" ptsTypes="fffffffffffffffff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01156E-6 L -0.59843 0.01064 " pathEditMode="relative" ptsTypes="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44 0.01064 C -0.59792 0.00278 -0.59878 -0.0178 -0.59201 -0.0252 C -0.59132 -0.02589 -0.58316 -0.02936 -0.58246 -0.02959 C -0.56059 -0.02751 -0.56146 -0.03028 -0.54601 -0.01687 C -0.54288 -0.0141 -0.54062 -0.00971 -0.53802 -0.00624 C -0.53542 -0.00277 -0.53177 0.00648 -0.53177 0.00648 C -0.53246 0.02798 -0.5283 0.06821 -0.54913 0.07839 C -0.55417 0.08787 -0.5599 0.09781 -0.56823 0.10151 C -0.57656 0.11307 -0.56875 0.10428 -0.58246 0.11214 C -0.5934 0.11839 -0.58056 0.11446 -0.59358 0.12047 C -0.60295 0.12463 -0.61406 0.12717 -0.62378 0.12902 C -0.64462 0.12694 -0.6651 0.12324 -0.68576 0.12047 C -0.69757 0.11006 -0.71007 0.10474 -0.72222 0.09526 C -0.72431 0.09365 -0.72639 0.09249 -0.72847 0.09087 C -0.73177 0.08833 -0.73802 0.08255 -0.73802 0.08255 C -0.74253 0.07376 -0.74358 0.06498 -0.74601 0.05503 C -0.74549 0.04024 -0.74583 0.02544 -0.74444 0.01064 C -0.74427 0.0081 -0.74201 0.00671 -0.74132 0.0044 C -0.73889 -0.00416 -0.73802 -0.01479 -0.7349 -0.02312 C -0.73212 -0.03075 -0.72066 -0.04994 -0.71424 -0.05271 C -0.70937 -0.06289 -0.70573 -0.06104 -0.69687 -0.06335 C -0.68177 -0.0763 -0.66024 -0.07838 -0.64288 -0.08023 C -0.62535 -0.0793 -0.60729 -0.08208 -0.59045 -0.07606 C -0.57448 -0.07028 -0.5592 -0.06196 -0.54288 -0.05711 C -0.53212 -0.04739 -0.54531 -0.05803 -0.52847 -0.05063 C -0.52413 -0.04878 -0.51042 -0.03075 -0.50625 -0.0252 C -0.5033 -0.01317 -0.49792 -0.00277 -0.49358 0.00856 C -0.49306 0.01133 -0.49288 0.01434 -0.49201 0.01688 C -0.49028 0.02266 -0.48576 0.03399 -0.48576 0.03399 C -0.48368 0.06081 -0.48385 0.0518 -0.47934 0.06983 C -0.47726 0.09157 -0.47552 0.11399 -0.4809 0.13526 C -0.48246 0.1496 -0.48403 0.16255 -0.48889 0.1755 C -0.49167 0.19076 -0.49566 0.19769 -0.50312 0.20925 C -0.52135 0.23792 -0.53681 0.24486 -0.5651 0.24948 C -0.58108 0.26035 -0.59826 0.2585 -0.6158 0.2622 C -0.6375 0.26151 -0.6592 0.26197 -0.6809 0.26012 C -0.69201 0.2592 -0.69931 0.25064 -0.70955 0.2474 C -0.71753 0.24024 -0.72743 0.237 -0.7349 0.22844 C -0.74236 0.21989 -0.74931 0.20717 -0.75868 0.20301 C -0.76615 0.18821 -0.75694 0.2037 -0.76667 0.19446 C -0.77066 0.19076 -0.77396 0.1859 -0.77778 0.18197 C -0.78194 0.17758 -0.79045 0.16925 -0.79045 0.16925 C -0.79201 0.16648 -0.79375 0.1637 -0.79514 0.1607 C -0.79601 0.15885 -0.79601 0.15631 -0.79687 0.15446 C -0.80139 0.14451 -0.79896 0.15654 -0.80312 0.14382 C -0.80885 0.12648 -0.80295 0.13526 -0.80955 0.12694 C -0.81181 0.11214 -0.81615 0.09457 -0.82066 0.08047 C -0.82465 0.05365 -0.82309 0.06636 -0.82535 0.04232 C -0.82483 0.01989 -0.82552 -0.00277 -0.82378 -0.0252 C -0.82344 -0.02982 -0.82014 -0.03329 -0.8191 -0.03791 C -0.81684 -0.04763 -0.81701 -0.05849 -0.81267 -0.06751 C -0.80104 -0.09202 -0.78871 -0.11098 -0.77135 -0.12878 C -0.75972 -0.14057 -0.77083 -0.13549 -0.75868 -0.13942 C -0.7559 -0.14196 -0.75382 -0.14612 -0.75069 -0.14797 C -0.74062 -0.15375 -0.72812 -0.15491 -0.71736 -0.15838 C -0.71042 -0.16046 -0.70382 -0.16508 -0.69687 -0.16693 C -0.68698 -0.16971 -0.66667 -0.17317 -0.66667 -0.17317 C -0.63056 -0.19306 -0.58993 -0.17595 -0.55243 -0.17109 C -0.54062 -0.16716 -0.52899 -0.16786 -0.51736 -0.16277 C -0.50625 -0.1526 -0.51163 -0.15537 -0.50156 -0.15213 C -0.49444 -0.14265 -0.49132 -0.13895 -0.48246 -0.13317 C -0.4776 -0.12647 -0.475 -0.1193 -0.46823 -0.1163 C -0.46424 -0.10797 -0.44844 -0.09317 -0.44132 -0.0867 C -0.43472 -0.07237 -0.42986 -0.05687 -0.42378 -0.04231 C -0.42066 -0.03514 -0.42014 -0.0289 -0.4158 -0.02312 C -0.41181 -0.00716 -0.41476 -0.01387 -0.40799 -0.00208 C -0.4059 0.00579 -0.40347 0.01342 -0.40156 0.02128 C -0.39931 0.03053 -0.39948 0.03839 -0.39514 0.04648 C -0.3941 0.05989 -0.39427 0.07122 -0.38889 0.08255 C -0.38594 0.09873 -0.38646 0.11515 -0.38246 0.1311 C -0.38316 0.17041 -0.3783 0.21295 -0.39201 0.24948 C -0.39306 0.25573 -0.39323 0.26243 -0.39514 0.26844 C -0.39601 0.27122 -0.39878 0.27237 -0.4 0.27492 C -0.40312 0.28162 -0.40503 0.28902 -0.40799 0.29596 C -0.41371 0.30937 -0.41424 0.32024 -0.42535 0.32763 C -0.42986 0.35191 -0.44514 0.35908 -0.45868 0.37203 C -0.46476 0.37781 -0.46996 0.38567 -0.47621 0.39122 C -0.48559 0.39954 -0.49566 0.40671 -0.50625 0.41226 C -0.51719 0.42683 -0.50399 0.41087 -0.5191 0.42289 C -0.52743 0.42937 -0.5349 0.43885 -0.54288 0.44602 C -0.54983 0.45226 -0.55764 0.45619 -0.5651 0.46081 C -0.57882 0.46914 -0.56354 0.46081 -0.57778 0.47145 C -0.58958 0.48024 -0.60347 0.48532 -0.6158 0.49272 C -0.62708 0.49943 -0.63333 0.5059 -0.64444 0.5096 C -0.65365 0.51284 -0.66354 0.5133 -0.67292 0.51584 C -0.70382 0.55469 -0.75399 0.52787 -0.79045 0.51168 C -0.79653 0.50313 -0.80035 0.50243 -0.80799 0.49688 C -0.82413 0.48509 -0.81076 0.49041 -0.82378 0.48625 C -0.83559 0.47492 -0.84809 0.46752 -0.86024 0.45665 C -0.87049 0.4474 -0.88698 0.44301 -0.89514 0.42914 C -0.90208 0.41735 -0.91163 0.41064 -0.92066 0.40162 C -0.93108 0.39122 -0.92934 0.38613 -0.94288 0.38266 C -0.95017 0.3681 -0.96597 0.36278 -0.97465 0.34683 C -0.97917 0.3385 -0.98628 0.33411 -0.99045 0.32555 C -0.99167 0.32301 -0.99201 0.31954 -0.99358 0.31723 C -0.99531 0.31446 -0.99792 0.31307 -1 0.31076 C -1.00174 0.30891 -1.0033 0.30683 -1.00469 0.30451 C -1.01285 0.29133 -1.01962 0.27654 -1.02847 0.26428 C -1.0309 0.25573 -1.03229 0.25041 -1.03802 0.24532 C -1.04253 0.23561 -1.04635 0.22451 -1.04913 0.21365 C -1.04965 0.20948 -1.04983 0.20509 -1.05069 0.20093 C -1.05139 0.19792 -1.0533 0.19538 -1.05399 0.19237 C -1.05608 0.18243 -1.05625 0.17272 -1.05868 0.16278 C -1.06476 0.10567 -1.06476 0.12648 -1.06181 0.03168 C -1.06146 0.02197 -1.05903 0.00925 -1.05399 0.00209 C -1.05017 -0.01225 -1.05295 -0.00716 -1.04757 -0.01479 C -1.04705 -0.01687 -1.0467 -0.01895 -1.04601 -0.02104 C -1.04514 -0.02335 -1.04358 -0.0252 -1.04288 -0.02751 C -1.03871 -0.04069 -1.04444 -0.0319 -1.03802 -0.04 C -1.03437 -0.05549 -1.03889 -0.0356 -1.0349 -0.05711 C -1.03455 -0.05919 -1.03333 -0.06335 -1.03333 -0.06335 " pathEditMode="relative" ptsTypes="fffffffffffffffffffffffffffffffffffffffffffffffffffffffff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4301 L -0.73386 0.52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85 0.52462 C -0.73472 0.50936 -0.73246 0.4874 -0.7434 0.47815 C -0.74705 0.47052 -0.74809 0.46543 -0.75295 0.45896 C -0.75486 0.45133 -0.76111 0.43537 -0.76562 0.42936 C -0.76875 0.41688 -0.76858 0.41665 -0.77517 0.40832 C -0.77726 0.39445 -0.77917 0.39283 -0.78785 0.38497 C -0.79271 0.37595 -0.79739 0.36693 -0.80208 0.35769 C -0.8033 0.35514 -0.80642 0.35607 -0.80851 0.35537 C -0.81719 0.34774 -0.82726 0.35029 -0.83698 0.34705 C -0.84913 0.34774 -0.86128 0.34797 -0.87344 0.34913 C -0.88021 0.34982 -0.88489 0.35491 -0.89097 0.35769 C -0.89687 0.36023 -0.90278 0.36138 -0.90851 0.36393 C -0.91528 0.36693 -0.92222 0.36948 -0.92899 0.37248 C -0.93212 0.37387 -0.93854 0.37665 -0.93854 0.37665 C -0.9467 0.38705 -0.95729 0.39237 -0.96719 0.39977 C -0.97222 0.40347 -0.9743 0.40786 -0.97986 0.4104 C -0.98854 0.42243 -1.00208 0.42844 -1.01319 0.43584 C -1.01493 0.43699 -1.01614 0.43907 -1.01788 0.44 C -1.02101 0.44185 -1.02743 0.44416 -1.02743 0.44416 C -1.03333 0.45202 -1.03976 0.46081 -1.04653 0.46751 C -1.05104 0.47214 -1.05677 0.47491 -1.06076 0.48023 C -1.06389 0.48439 -1.07031 0.49295 -1.07031 0.49295 C -1.07239 0.50104 -1.07465 0.50289 -1.07986 0.50774 C -1.08298 0.51815 -1.08437 0.52416 -1.08941 0.53295 C -1.09167 0.54243 -1.09462 0.55237 -1.09896 0.56046 C -1.10069 0.56971 -1.10121 0.5778 -1.10521 0.58589 C -1.10885 0.62566 -1.10781 0.6074 -1.10521 0.67884 C -1.10486 0.68878 -1.10312 0.70011 -1.09896 0.70844 C -1.09601 0.72092 -1.09392 0.72994 -1.08941 0.74243 C -1.08802 0.74589 -1.08489 0.74774 -1.08298 0.75075 C -1.07812 0.75815 -1.075 0.76416 -1.06875 0.76971 C -1.0651 0.77734 -1.06042 0.77919 -1.05451 0.78451 C -1.04114 0.7963 -1.02673 0.80902 -1.01163 0.81641 C -1.00156 0.82936 -1.01319 0.81688 -0.99566 0.82474 C -0.99271 0.82612 -0.99062 0.82959 -0.98785 0.83121 C -0.98073 0.83514 -0.9717 0.83699 -0.96406 0.83954 C -0.96094 0.84231 -0.95764 0.84532 -0.95451 0.84809 C -0.95087 0.85133 -0.94566 0.84971 -0.94184 0.85225 C -0.92951 0.86034 -0.94392 0.85341 -0.93229 0.85849 C -0.9276 0.86474 -0.92239 0.86451 -0.91632 0.86705 C -0.90191 0.88138 -0.88611 0.88763 -0.86875 0.89248 C -0.85937 0.89988 -0.85052 0.90104 -0.8401 0.9052 C -0.81979 0.91352 -0.79844 0.91722 -0.7783 0.92624 C -0.74809 0.92555 -0.71788 0.92624 -0.68785 0.92416 C -0.6842 0.92393 -0.67726 0.91445 -0.67187 0.91352 C -0.65503 0.91075 -0.63802 0.90959 -0.62118 0.90728 C -0.60521 0.89641 -0.62691 0.91006 -0.60364 0.90081 C -0.60191 0.90011 -0.60087 0.8978 -0.59913 0.89665 C -0.59687 0.89526 -0.58958 0.89318 -0.58785 0.89248 C -0.58229 0.8874 -0.5783 0.88647 -0.57187 0.88393 C -0.56875 0.88277 -0.56233 0.87977 -0.56233 0.87977 C -0.55625 0.87445 -0.55226 0.87306 -0.54496 0.87121 C -0.53906 0.86381 -0.53351 0.85757 -0.52587 0.85433 C -0.5243 0.85295 -0.52292 0.85133 -0.52118 0.85017 C -0.51962 0.84925 -0.51771 0.84925 -0.51632 0.84809 C -0.5151 0.84693 -0.51458 0.84462 -0.51337 0.8437 C -0.50746 0.83977 -0.50278 0.84092 -0.49739 0.83537 C -0.48906 0.82682 -0.49236 0.81665 -0.48142 0.81202 C -0.47483 0.80624 -0.46996 0.80046 -0.46233 0.79722 C -0.45937 0.79329 -0.45555 0.79098 -0.45295 0.78682 C -0.45191 0.78497 -0.45243 0.78196 -0.45121 0.78034 C -0.44965 0.77826 -0.4467 0.77803 -0.44496 0.77618 C -0.44149 0.77248 -0.43542 0.76347 -0.43542 0.76347 C -0.43368 0.7563 -0.43073 0.75283 -0.42743 0.74659 C -0.42552 0.73849 -0.42153 0.73665 -0.41788 0.72971 C -0.41371 0.7126 -0.41996 0.73225 -0.41163 0.72115 C -0.40868 0.71722 -0.40764 0.71098 -0.40521 0.70636 C -0.4026 0.69618 -0.39653 0.68878 -0.39097 0.68092 C -0.38871 0.67214 -0.38663 0.66705 -0.37986 0.66404 C -0.37812 0.65688 -0.37604 0.65225 -0.37187 0.64717 C -0.37083 0.6437 -0.37048 0.63954 -0.36875 0.63653 C -0.36771 0.63491 -0.36528 0.63584 -0.36406 0.63445 C -0.3625 0.63283 -0.36163 0.63052 -0.36076 0.62821 C -0.35851 0.62266 -0.35781 0.61572 -0.35451 0.61133 C -0.35069 0.60624 -0.34496 0.59445 -0.34496 0.59445 C -0.3401 0.57456 -0.34792 0.60347 -0.33854 0.58173 C -0.3342 0.57202 -0.33785 0.5674 -0.32743 0.56254 C -0.3191 0.55144 -0.31042 0.54196 -0.30208 0.53086 C -0.29028 0.51514 -0.30538 0.52948 -0.29739 0.51607 C -0.29462 0.51144 -0.28993 0.50936 -0.28628 0.50566 C -0.28368 0.49734 -0.28246 0.48832 -0.27986 0.48023 C -0.27917 0.47792 -0.2776 0.47607 -0.27673 0.47375 C -0.27083 0.45641 -0.27673 0.46589 -0.27031 0.45688 C -0.26944 0.4504 -0.26719 0.44439 -0.26719 0.43792 C -0.26719 0.41387 -0.2691 0.40347 -0.27187 0.38081 C -0.27535 0.32323 -0.26389 0.31514 -0.27986 0.33017 C -0.2809 0.33225 -0.2816 0.33456 -0.28298 0.33641 C -0.28437 0.33826 -0.28663 0.33873 -0.28785 0.34058 C -0.28785 0.34058 -0.29427 0.3556 -0.29739 0.35769 C -0.30035 0.35977 -0.30677 0.36185 -0.30677 0.36185 C -0.31267 0.36115 -0.3191 0.36347 -0.3243 0.35977 C -0.32795 0.35722 -0.32743 0.34566 -0.32743 0.34058 " pathEditMode="relative" ptsTypes="fffffffffffffffffffffffffffffffffffffffffffffffffffffffffffffffffffffffffffffffffffffffffffA">
                                      <p:cBhvr>
                                        <p:cTn id="3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642E-7 L 0.57483 0.0104 " pathEditMode="relative" ptsTypes="AA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643 0.07144 C 0.60452 0.04416 0.60538 0.04462 0.59375 0.02473 C 0.59167 0.0171 0.5842 0.00369 0.5842 0.00369 C 0.58334 -0.00093 0.57934 -0.02798 0.57934 -0.02798 C 0.57761 -0.03423 0.57153 -0.04486 0.57153 -0.04486 C 0.56597 -0.07885 0.56563 -0.11399 0.56042 -0.14845 C 0.5592 -0.17226 0.56129 -0.20162 0.55087 -0.22243 C 0.54722 -0.23792 0.55209 -0.22105 0.54601 -0.23307 C 0.5415 -0.24209 0.54462 -0.24024 0.53976 -0.24787 C 0.53733 -0.25157 0.53177 -0.2585 0.53177 -0.2585 C 0.51875 -0.32764 0.50695 -0.27376 0.65868 -0.27122 C 0.67188 -0.26729 0.68525 -0.26451 0.69844 -0.26058 C 0.72865 -0.26128 0.75868 -0.26151 0.78889 -0.26266 C 0.80209 -0.26313 0.80886 -0.27029 0.82066 -0.27538 C 0.82483 -0.27723 0.82917 -0.27816 0.83334 -0.27954 C 0.83542 -0.28024 0.83976 -0.28162 0.83976 -0.28162 C 0.84132 -0.28301 0.8467 -0.29064 0.84931 -0.28371 C 0.85 -0.28162 0.84809 -0.27954 0.84757 -0.27746 C 0.8441 -0.26405 0.84254 -0.24278 0.8349 -0.23307 C 0.82969 -0.21411 0.82344 -0.18359 0.81268 -0.16972 C 0.81111 -0.1607 0.80712 -0.14752 0.80313 -0.14012 C 0.80052 -0.12925 0.79479 -0.12162 0.79202 -0.11053 C 0.78663 -0.0881 0.77795 -0.06983 0.76979 -0.04925 C 0.76771 -0.03746 0.76163 -0.03099 0.75712 -0.01966 C 0.74288 0.01641 0.75504 -0.01087 0.74445 0.01225 C 0.74063 0.03283 0.73577 0.05919 0.72066 0.06913 C 0.71736 0.08277 0.71337 0.10589 0.70643 0.11583 C 0.704 0.12346 0.70261 0.13387 0.7 0.14103 C 0.69618 0.15121 0.68993 0.16046 0.68577 0.17063 C 0.67622 0.19352 0.66754 0.21525 0.65556 0.23629 C 0.65417 0.23884 0.65122 0.23884 0.64931 0.24046 C 0.64514 0.24392 0.63733 0.25225 0.6349 0.25734 C 0.6283 0.27098 0.62483 0.28392 0.61424 0.2934 C 0.61042 0.30335 0.60486 0.30959 0.6 0.31861 C 0.59584 0.32624 0.59323 0.33433 0.58889 0.34196 C 0.58403 0.36138 0.57344 0.38312 0.56042 0.39468 C 0.55764 0.40531 0.55087 0.41456 0.54288 0.41803 C 0.53976 0.42219 0.53611 0.42589 0.53334 0.43075 C 0.53177 0.43352 0.53073 0.43699 0.52865 0.43907 C 0.52691 0.44069 0.52431 0.44069 0.52222 0.44138 C 0.51979 0.44023 0.51268 0.43699 0.51111 0.43491 C 0.5099 0.43329 0.51059 0.43028 0.50955 0.42866 C 0.50834 0.42658 0.50625 0.42612 0.50486 0.42427 C 0.50295 0.42173 0.50191 0.41849 0.5 0.41595 C 0.49184 0.40508 0.49514 0.41456 0.48889 0.40115 C 0.48177 0.38589 0.49045 0.39861 0.48091 0.38635 C 0.4783 0.37572 0.47483 0.37803 0.46979 0.36947 C 0.45972 0.35213 0.46823 0.36069 0.45868 0.3526 C 0.45486 0.34497 0.45018 0.33872 0.44601 0.33132 C 0.44271 0.31791 0.4474 0.33132 0.4382 0.323 C 0.43663 0.32161 0.43629 0.31838 0.4349 0.31653 C 0.43299 0.31398 0.43038 0.31283 0.42865 0.31028 C 0.42552 0.30566 0.42327 0.30034 0.42066 0.29549 C 0.41962 0.2934 0.41736 0.29271 0.41597 0.29109 C 0.40625 0.27976 0.40174 0.27352 0.39045 0.26381 C 0.38299 0.25734 0.37743 0.24693 0.36979 0.24046 C 0.36875 0.23838 0.36806 0.23583 0.36667 0.23421 C 0.36545 0.23283 0.3632 0.23352 0.36198 0.2319 C 0.36077 0.23028 0.36146 0.22728 0.36042 0.22566 C 0.3592 0.22358 0.35712 0.22288 0.35556 0.2215 C 0.34722 0.20416 0.325 0.18335 0.30955 0.18335 " pathEditMode="relative" ptsTypes="ffffffffffff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36 -0.00162 L -0.70937 -0.29526 " pathEditMode="relative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37 -0.29526 C -0.70468 -0.30174 -0.70364 -0.30705 -0.69999 -0.31422 C -0.69791 -0.3244 -0.69409 -0.33364 -0.69201 -0.34382 C -0.68767 -0.36578 -0.68419 -0.38659 -0.68246 -0.40948 C -0.68298 -0.44671 -0.68402 -0.48416 -0.68402 -0.52139 C -0.68402 -0.54682 -0.68385 -0.57226 -0.68246 -0.59769 C -0.68229 -0.60208 -0.67933 -0.61018 -0.67933 -0.61018 C -0.68003 -0.6326 -0.67395 -0.68046 -0.69669 -0.69064 C -0.71753 -0.68971 -0.73801 -0.69503 -0.75555 -0.68 C -0.75954 -0.67191 -0.76406 -0.66613 -0.76666 -0.65688 C -0.76614 -0.6511 -0.76631 -0.64532 -0.76492 -0.63977 C -0.76475 -0.63885 -0.75694 -0.62197 -0.75555 -0.61873 C -0.75294 -0.61203 -0.74444 -0.60185 -0.74444 -0.60185 C -0.74235 -0.59168 -0.73958 -0.58497 -0.73489 -0.57642 C -0.72968 -0.55653 -0.72222 -0.53757 -0.71423 -0.51931 C -0.71215 -0.50798 -0.70729 -0.49804 -0.70312 -0.48763 C -0.6993 -0.47838 -0.69739 -0.46729 -0.69357 -0.45804 C -0.69079 -0.45133 -0.68697 -0.44555 -0.68402 -0.43908 C -0.68246 -0.42867 -0.68038 -0.42127 -0.67777 -0.41156 C -0.67569 -0.40393 -0.67534 -0.39561 -0.67291 -0.38821 C -0.66701 -0.36971 -0.67204 -0.39353 -0.66822 -0.37573 C -0.66544 -0.36231 -0.66614 -0.34937 -0.66024 -0.33757 C -0.65729 -0.31792 -0.64739 -0.31353 -0.64114 -0.29734 C -0.63524 -0.28208 -0.63385 -0.26266 -0.6269 -0.24879 C -0.62586 -0.23769 -0.62673 -0.22705 -0.62048 -0.21919 C -0.61996 -0.20994 -0.62048 -0.2007 -0.61892 -0.19168 C -0.61788 -0.1852 -0.61284 -0.18104 -0.6111 -0.1748 C -0.60781 -0.16347 -0.60729 -0.15191 -0.60312 -0.14104 C -0.60294 -0.13919 -0.60069 -0.12046 -0.59999 -0.11769 C -0.5993 -0.11468 -0.59756 -0.11214 -0.59669 -0.10937 C -0.596 -0.10729 -0.59565 -0.10497 -0.59513 -0.10289 C -0.59461 -0.09734 -0.59496 -0.09133 -0.59357 -0.08601 C -0.5927 -0.08255 -0.5901 -0.0807 -0.58888 -0.07746 C -0.5868 -0.07214 -0.58558 -0.06613 -0.58402 -0.06058 C -0.58107 -0.05041 -0.57881 -0.03931 -0.57604 -0.0289 C -0.5743 -0.00625 -0.56805 0.0141 -0.56492 0.03653 C -0.56145 0.06081 -0.56076 0.08601 -0.55867 0.11052 C -0.55919 0.11977 -0.55937 0.12901 -0.56024 0.13803 C -0.56041 0.14034 -0.56058 0.14289 -0.5618 0.14451 C -0.57048 0.15607 -0.58367 0.15884 -0.59513 0.16138 C -0.67604 0.16069 -0.75711 0.16138 -0.83801 0.1593 C -0.83992 0.1593 -0.84097 0.15607 -0.8427 0.15491 C -0.84426 0.15399 -0.846 0.15352 -0.84756 0.15283 C -0.85763 0.13942 -0.85694 0.14358 -0.86822 0.13387 C -0.87447 0.12092 -0.88194 0.11075 -0.88558 0.09572 C -0.8802 0.08462 -0.87899 0.08162 -0.87135 0.07468 C -0.86788 0.06728 -0.86961 0.07006 -0.86666 0.06612 " pathEditMode="relative" ptsTypes="ffffffffffffffffffffffffffffffffffffffffffffffA">
                                      <p:cBhvr>
                                        <p:cTn id="5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4971E-6 L 0.60642 0.08393 " pathEditMode="relative" ptsTypes="AA">
                                      <p:cBhvr>
                                        <p:cTn id="5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264 0.12485 C 0.58316 0.1045 0.58281 0.08393 0.5842 0.06358 C 0.58437 0.06034 0.58733 0.05826 0.58733 0.05502 C 0.58785 0.03537 0.58646 0.01549 0.58576 -0.00417 C 0.58542 -0.01758 0.5849 -0.03076 0.5842 -0.04417 C 0.58142 -0.09873 0.57205 -0.19469 0.53021 -0.22174 C 0.52309 -0.23168 0.50521 -0.23261 0.49687 -0.23446 C 0.47031 -0.24625 0.45312 -0.23122 0.43021 -0.22613 C 0.42587 -0.21989 0.41267 -0.2155 0.41267 -0.2155 C 0.40417 -0.20671 0.39618 -0.20047 0.38576 -0.19654 C 0.38333 -0.1933 0.38003 -0.19145 0.37778 -0.18798 C 0.37014 -0.17573 0.37951 -0.18151 0.36996 -0.17735 C 0.36476 -0.1674 0.36476 -0.157 0.36198 -0.14567 C 0.36215 -0.14382 0.36354 -0.12671 0.3651 -0.12255 C 0.36736 -0.11631 0.3724 -0.11261 0.37621 -0.10775 C 0.38246 -0.09966 0.38455 -0.08879 0.39219 -0.08232 C 0.39965 -0.0622 0.39062 -0.08139 0.4 -0.07168 C 0.40156 -0.07006 0.40191 -0.06729 0.4033 -0.06544 C 0.40469 -0.06359 0.40642 -0.06243 0.40799 -0.06105 C 0.41094 -0.04902 0.41736 -0.0444 0.42378 -0.03584 C 0.42604 -0.02706 0.42951 -0.01804 0.43333 -0.01041 C 0.43281 -0.00625 0.43368 -0.00116 0.43177 0.00231 C 0.42899 0.00739 0.42222 0.01086 0.41753 0.01294 C 0.40347 0.01942 0.38941 0.02427 0.37465 0.02774 C 0.37153 0.02843 0.36823 0.0289 0.3651 0.02982 C 0.36076 0.03098 0.35243 0.03398 0.35243 0.03398 C 0.34392 0.04161 0.33437 0.04092 0.32552 0.0467 C 0.31562 0.05317 0.30677 0.06127 0.29687 0.06774 C 0.29323 0.07306 0.29201 0.07861 0.28889 0.08462 C 0.28576 0.10589 0.27743 0.11676 0.28733 0.14381 C 0.28924 0.1489 0.29062 0.15468 0.29375 0.15861 C 0.29653 0.16231 0.3033 0.16716 0.3033 0.16716 C 0.30816 0.17687 0.31233 0.18034 0.32066 0.18404 C 0.32743 0.19306 0.33368 0.19653 0.34288 0.19884 C 0.35434 0.2067 0.36719 0.21456 0.37934 0.22011 C 0.38038 0.22219 0.38108 0.22497 0.38264 0.22635 C 0.38542 0.22867 0.39219 0.23051 0.39219 0.23051 C 0.39566 0.23375 0.4 0.23537 0.4033 0.23907 C 0.40469 0.24069 0.40503 0.24369 0.40642 0.24531 C 0.40972 0.24901 0.41389 0.25086 0.41753 0.25387 C 0.41858 0.25595 0.41944 0.25803 0.42066 0.26011 C 0.42153 0.26173 0.42361 0.26242 0.42378 0.2645 C 0.42483 0.28231 0.42118 0.29132 0.40955 0.29618 C 0.40226 0.30265 0.39792 0.30288 0.38889 0.3045 C 0.38368 0.30682 0.3783 0.30843 0.37309 0.31098 C 0.36719 0.31375 0.36302 0.31884 0.35712 0.32138 C 0.35608 0.32416 0.35538 0.32739 0.35399 0.32994 C 0.35174 0.33387 0.34601 0.34057 0.34601 0.34057 C 0.34653 0.3489 0.34566 0.35791 0.34774 0.36577 C 0.34896 0.3704 0.35295 0.37294 0.35556 0.37641 C 0.35816 0.38011 0.3592 0.38543 0.36198 0.38913 C 0.36996 0.39976 0.37483 0.40693 0.3842 0.41456 C 0.38785 0.42173 0.39236 0.4252 0.39687 0.43144 C 0.4 0.44809 0.39549 0.43398 0.4033 0.44208 C 0.40677 0.44577 0.40903 0.45132 0.41267 0.45456 C 0.4184 0.45965 0.42517 0.46427 0.43177 0.46728 C 0.43698 0.47445 0.43264 0.46936 0.43976 0.47583 C 0.44358 0.4793 0.45087 0.48647 0.45087 0.48647 C 0.45347 0.49664 0.46198 0.50288 0.46823 0.50959 C 0.47431 0.5163 0.48108 0.52161 0.48733 0.52855 C 0.49097 0.53271 0.49219 0.53664 0.49687 0.53919 C 0.49948 0.5408 0.51076 0.54288 0.51267 0.54335 C 0.51285 0.54358 0.52292 0.55491 0.52552 0.55606 C 0.53073 0.55814 0.54132 0.56046 0.54132 0.56046 C 0.5434 0.56184 0.54583 0.56277 0.54774 0.56462 C 0.55052 0.56716 0.5526 0.57086 0.55556 0.57294 C 0.55816 0.57479 0.56996 0.57687 0.57153 0.57734 C 0.58628 0.57664 0.60121 0.5771 0.61597 0.57525 C 0.62309 0.57433 0.62309 0.56994 0.62865 0.5667 C 0.63681 0.56208 0.64514 0.5563 0.65382 0.55398 C 0.66094 0.54867 0.66858 0.54265 0.67621 0.53919 C 0.68073 0.53317 0.68403 0.52924 0.69045 0.52647 C 0.69253 0.52208 0.69514 0.51699 0.69844 0.51375 C 0.71042 0.50242 0.69965 0.5163 0.70955 0.50543 C 0.71753 0.49664 0.71059 0.50057 0.71892 0.49687 C 0.7217 0.49017 0.72396 0.48323 0.72552 0.47583 C 0.72656 0.47028 0.72865 0.45895 0.72865 0.45895 C 0.73108 0.43213 0.72569 0.403 0.7349 0.37849 C 0.73646 0.36924 0.73715 0.36323 0.74115 0.35537 C 0.7441 0.34358 0.75469 0.33595 0.76337 0.33202 C 0.76719 0.32855 0.77101 0.32485 0.77465 0.32138 C 0.77812 0.31791 0.78715 0.31722 0.78715 0.31722 C 0.79462 0.31791 0.80208 0.31814 0.80937 0.3193 C 0.82361 0.32138 0.83455 0.33919 0.84757 0.34473 C 0.85174 0.35306 0.85486 0.35051 0.85868 0.35745 C 0.86059 0.36069 0.86146 0.36508 0.86354 0.36809 C 0.86528 0.37063 0.86806 0.37202 0.86996 0.37433 C 0.87222 0.37687 0.87431 0.37988 0.87621 0.38288 C 0.88333 0.39398 0.88941 0.40601 0.89844 0.41456 C 0.90243 0.42751 0.90365 0.42658 0.91111 0.4356 C 0.925 0.45225 0.91528 0.44485 0.92708 0.45248 C 0.93437 0.46288 0.94115 0.46728 0.95087 0.47167 C 0.98246 0.46959 0.97621 0.47121 0.99531 0.46312 C 0.99687 0.46103 0.99878 0.45942 1 0.45687 C 1.00486 0.44716 0.99722 0.45225 1.00642 0.44832 C 1.01632 0.43953 1.00833 0.43514 1.01597 0.42497 C 1.01771 0.41803 1.01892 0.41086 1.02066 0.40393 C 1.01979 0.39445 1.01944 0.3815 1.01597 0.37225 C 1.0092 0.35445 0.9974 0.33433 0.98264 0.32786 C 0.97847 0.32254 0.98003 0.32554 0.97778 0.3193 " pathEditMode="relative" ptsTypes="fffffffffffffffffffffffffffffffffffffffffffffffffffffffffffffffffffffffffffffffffffffffffffffffffffA">
                                      <p:cBhvr>
                                        <p:cTn id="58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</Words>
  <Application>Microsoft Office PowerPoint</Application>
  <PresentationFormat>Экран (4:3)</PresentationFormat>
  <Paragraphs>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 7</dc:creator>
  <cp:lastModifiedBy>ГОРКУНОВА</cp:lastModifiedBy>
  <cp:revision>35</cp:revision>
  <dcterms:created xsi:type="dcterms:W3CDTF">2016-11-01T03:25:02Z</dcterms:created>
  <dcterms:modified xsi:type="dcterms:W3CDTF">2019-01-20T12:42:08Z</dcterms:modified>
</cp:coreProperties>
</file>