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E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Public\Pictures\вереса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2" y="0"/>
            <a:ext cx="1952628" cy="292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428604"/>
            <a:ext cx="8562792" cy="30003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ЛЕКАРСТВЕННЫЕ РАСТЕНИЯ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нашем детском саду №7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343" y="5143512"/>
            <a:ext cx="37339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3175">
                  <a:solidFill>
                    <a:schemeClr val="tx1"/>
                  </a:solidFill>
                </a:ln>
                <a:solidFill>
                  <a:srgbClr val="329E3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Выполнила:</a:t>
            </a:r>
            <a:endParaRPr lang="ru-RU" sz="2000" b="1" cap="none" spc="0" dirty="0" smtClean="0">
              <a:ln w="3175">
                <a:solidFill>
                  <a:schemeClr val="tx1"/>
                </a:solidFill>
              </a:ln>
              <a:solidFill>
                <a:srgbClr val="329E35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ru-RU" sz="2000" b="1" dirty="0" smtClean="0">
                <a:ln w="3175">
                  <a:solidFill>
                    <a:schemeClr val="tx1"/>
                  </a:solidFill>
                </a:ln>
                <a:solidFill>
                  <a:srgbClr val="329E3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Старший воспитатель</a:t>
            </a:r>
            <a:endParaRPr lang="ru-RU" sz="2000" b="1" dirty="0" smtClean="0">
              <a:ln w="3175">
                <a:solidFill>
                  <a:schemeClr val="tx1"/>
                </a:solidFill>
              </a:ln>
              <a:solidFill>
                <a:srgbClr val="329E35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3175">
                  <a:solidFill>
                    <a:schemeClr val="tx1"/>
                  </a:solidFill>
                </a:ln>
                <a:solidFill>
                  <a:srgbClr val="329E3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Татьяна Анатольевна </a:t>
            </a:r>
            <a:r>
              <a:rPr lang="ru-RU" sz="2000" b="1" cap="none" spc="0" dirty="0" err="1" smtClean="0">
                <a:ln w="3175">
                  <a:solidFill>
                    <a:schemeClr val="tx1"/>
                  </a:solidFill>
                </a:ln>
                <a:solidFill>
                  <a:srgbClr val="329E3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Горкунова</a:t>
            </a:r>
            <a:endParaRPr lang="ru-RU" sz="2000" b="1" cap="none" spc="0" dirty="0">
              <a:ln w="3175">
                <a:solidFill>
                  <a:schemeClr val="tx1"/>
                </a:solidFill>
              </a:ln>
              <a:solidFill>
                <a:srgbClr val="329E35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2" descr="C:\Users\Public\Pictures\вереса\DSCF1882.JPG"/>
          <p:cNvPicPr>
            <a:picLocks noChangeAspect="1" noChangeArrowheads="1"/>
          </p:cNvPicPr>
          <p:nvPr/>
        </p:nvPicPr>
        <p:blipFill>
          <a:blip r:embed="rId4" cstate="print"/>
          <a:srcRect l="15000" r="17500"/>
          <a:stretch>
            <a:fillRect/>
          </a:stretch>
        </p:blipFill>
        <p:spPr bwMode="auto">
          <a:xfrm>
            <a:off x="285720" y="3214686"/>
            <a:ext cx="1285884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Public\Pictures\вереса\DSCF1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14818"/>
            <a:ext cx="1881201" cy="1410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Public\Pictures\вереса\DSCF1855.JPG"/>
          <p:cNvPicPr>
            <a:picLocks noChangeAspect="1" noChangeArrowheads="1"/>
          </p:cNvPicPr>
          <p:nvPr/>
        </p:nvPicPr>
        <p:blipFill>
          <a:blip r:embed="rId6" cstate="print"/>
          <a:srcRect l="11250" t="10000"/>
          <a:stretch>
            <a:fillRect/>
          </a:stretch>
        </p:blipFill>
        <p:spPr bwMode="auto">
          <a:xfrm>
            <a:off x="2714612" y="3500438"/>
            <a:ext cx="2254297" cy="171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Public\Pictures\вереса\DSCF1856.JPG"/>
          <p:cNvPicPr>
            <a:picLocks noChangeAspect="1" noChangeArrowheads="1"/>
          </p:cNvPicPr>
          <p:nvPr/>
        </p:nvPicPr>
        <p:blipFill>
          <a:blip r:embed="rId7" cstate="print"/>
          <a:srcRect l="29671" r="10986"/>
          <a:stretch>
            <a:fillRect/>
          </a:stretch>
        </p:blipFill>
        <p:spPr bwMode="auto">
          <a:xfrm>
            <a:off x="7072330" y="3143248"/>
            <a:ext cx="1785950" cy="2257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Public\Pictures\вереса\DSCF1881.JPG"/>
          <p:cNvPicPr>
            <a:picLocks noChangeAspect="1" noChangeArrowheads="1"/>
          </p:cNvPicPr>
          <p:nvPr/>
        </p:nvPicPr>
        <p:blipFill>
          <a:blip r:embed="rId8" cstate="print"/>
          <a:srcRect l="41536" t="39556" r="17333" b="15574"/>
          <a:stretch>
            <a:fillRect/>
          </a:stretch>
        </p:blipFill>
        <p:spPr bwMode="auto">
          <a:xfrm>
            <a:off x="285720" y="5286388"/>
            <a:ext cx="1658949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Public\Pictures\вереса\боярышник крас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3500438"/>
            <a:ext cx="235745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57290" y="214290"/>
            <a:ext cx="60749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учреждение</a:t>
            </a:r>
            <a:r>
              <a:rPr lang="ru-RU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детский сад общеразвивающего вида №7</a:t>
            </a:r>
          </a:p>
          <a:p>
            <a:pPr algn="ctr"/>
            <a:r>
              <a:rPr lang="ru-RU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муниципального образования</a:t>
            </a:r>
          </a:p>
          <a:p>
            <a:pPr algn="ctr"/>
            <a:r>
              <a:rPr lang="ru-RU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город Горячий Ключ</a:t>
            </a:r>
            <a:endParaRPr lang="ru-RU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вереса\DSCF1882.JPG"/>
          <p:cNvPicPr>
            <a:picLocks noChangeAspect="1" noChangeArrowheads="1"/>
          </p:cNvPicPr>
          <p:nvPr/>
        </p:nvPicPr>
        <p:blipFill>
          <a:blip r:embed="rId3" cstate="print"/>
          <a:srcRect l="15000" r="17500"/>
          <a:stretch>
            <a:fillRect/>
          </a:stretch>
        </p:blipFill>
        <p:spPr bwMode="auto">
          <a:xfrm>
            <a:off x="357158" y="0"/>
            <a:ext cx="3071834" cy="3413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Public\Pictures\вереса\DSCF1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09492" y="2419914"/>
            <a:ext cx="5072098" cy="3804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Public\Pictures\вереса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1952628" cy="292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AutoShape 8" descr="рана: Разноцветный вектор икона раненой ладони человека и капли кро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рана: Разноцветный вектор икона раненой ладони человека и капли кро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Public\Pictures\вереса\51520327-Разноцветный-вектор-икона-раненой-ладони-человека-и-капли-крови.jpg"/>
          <p:cNvPicPr>
            <a:picLocks noChangeAspect="1" noChangeArrowheads="1"/>
          </p:cNvPicPr>
          <p:nvPr/>
        </p:nvPicPr>
        <p:blipFill>
          <a:blip r:embed="rId6" cstate="print"/>
          <a:srcRect l="18750" t="29167" r="8333" b="8333"/>
          <a:stretch>
            <a:fillRect/>
          </a:stretch>
        </p:blipFill>
        <p:spPr bwMode="auto">
          <a:xfrm>
            <a:off x="6858016" y="428604"/>
            <a:ext cx="1857388" cy="1592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14612" y="6286520"/>
            <a:ext cx="2114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http://ru.123rf.com/</a:t>
            </a:r>
            <a:endParaRPr lang="ru-RU" dirty="0"/>
          </a:p>
        </p:txBody>
      </p:sp>
      <p:pic>
        <p:nvPicPr>
          <p:cNvPr id="1036" name="Picture 12" descr="C:\Users\Public\Pictures\вереса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428868"/>
            <a:ext cx="1983351" cy="1608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Users\Public\Pictures\вереса\images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285728"/>
            <a:ext cx="1643074" cy="2182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Users\Public\Pictures\вереса\images (7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214818"/>
            <a:ext cx="2500330" cy="1869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C:\Users\Public\Pictures\вереса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14488"/>
            <a:ext cx="1766892" cy="1822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Public\Pictures\вереса\DSCF1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778" y="2928934"/>
            <a:ext cx="4929222" cy="3696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Public\Pictures\вереса\DSCF1845.JPG"/>
          <p:cNvPicPr>
            <a:picLocks noChangeAspect="1" noChangeArrowheads="1"/>
          </p:cNvPicPr>
          <p:nvPr/>
        </p:nvPicPr>
        <p:blipFill>
          <a:blip r:embed="rId5" cstate="print"/>
          <a:srcRect l="31910" t="14634" r="54336" b="65131"/>
          <a:stretch>
            <a:fillRect/>
          </a:stretch>
        </p:blipFill>
        <p:spPr bwMode="auto">
          <a:xfrm>
            <a:off x="428596" y="642918"/>
            <a:ext cx="3143240" cy="2350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Public\Pictures\вереса\images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1524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:\Users\Public\Pictures\вереса\51520327-Разноцветный-вектор-икона-раненой-ладони-человека-и-капли-крови.jpg"/>
          <p:cNvPicPr>
            <a:picLocks noChangeAspect="1" noChangeArrowheads="1"/>
          </p:cNvPicPr>
          <p:nvPr/>
        </p:nvPicPr>
        <p:blipFill>
          <a:blip r:embed="rId7" cstate="print"/>
          <a:srcRect l="18750" t="29167" r="8333" b="8333"/>
          <a:stretch>
            <a:fillRect/>
          </a:stretch>
        </p:blipFill>
        <p:spPr bwMode="auto">
          <a:xfrm>
            <a:off x="4000496" y="214290"/>
            <a:ext cx="1857388" cy="1592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" descr="C:\Users\Public\Pictures\вереса\images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143248"/>
            <a:ext cx="2500330" cy="1869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Public\Pictures\вереса\images (9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285728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ublic\Pictures\вереса\DSCF1855.JPG"/>
          <p:cNvPicPr>
            <a:picLocks noChangeAspect="1" noChangeArrowheads="1"/>
          </p:cNvPicPr>
          <p:nvPr/>
        </p:nvPicPr>
        <p:blipFill>
          <a:blip r:embed="rId3" cstate="print"/>
          <a:srcRect l="11250" t="10000"/>
          <a:stretch>
            <a:fillRect/>
          </a:stretch>
        </p:blipFill>
        <p:spPr bwMode="auto">
          <a:xfrm>
            <a:off x="357158" y="0"/>
            <a:ext cx="6105302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Public\Pictures\вереса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1809752" cy="2714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1" descr="C:\Users\Public\Pictures\вереса\51520327-Разноцветный-вектор-икона-раненой-ладони-человека-и-капли-крови.jpg"/>
          <p:cNvPicPr>
            <a:picLocks noChangeAspect="1" noChangeArrowheads="1"/>
          </p:cNvPicPr>
          <p:nvPr/>
        </p:nvPicPr>
        <p:blipFill>
          <a:blip r:embed="rId5" cstate="print"/>
          <a:srcRect l="18750" t="29167" r="8333" b="8333"/>
          <a:stretch>
            <a:fillRect/>
          </a:stretch>
        </p:blipFill>
        <p:spPr bwMode="auto">
          <a:xfrm>
            <a:off x="6715140" y="357166"/>
            <a:ext cx="1857388" cy="1592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Public\Pictures\вереса\images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571876"/>
            <a:ext cx="2771775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Public\Pictures\вереса\images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857760"/>
            <a:ext cx="2543175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ublic\Pictures\вереса\DSCF1856.JPG"/>
          <p:cNvPicPr>
            <a:picLocks noChangeAspect="1" noChangeArrowheads="1"/>
          </p:cNvPicPr>
          <p:nvPr/>
        </p:nvPicPr>
        <p:blipFill>
          <a:blip r:embed="rId3" cstate="print"/>
          <a:srcRect l="29671" r="10986"/>
          <a:stretch>
            <a:fillRect/>
          </a:stretch>
        </p:blipFill>
        <p:spPr bwMode="auto">
          <a:xfrm>
            <a:off x="5357818" y="2214554"/>
            <a:ext cx="3476154" cy="4393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Public\Pictures\вереса\images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44" y="214290"/>
            <a:ext cx="3559994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Public\Pictures\вереса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1809752" cy="2714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5" descr="C:\Users\Public\Pictures\вереса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000240"/>
            <a:ext cx="2500330" cy="1869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Public\Pictures\вереса\images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071942"/>
            <a:ext cx="2543175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Public\Pictures\вереса\images (1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500042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Public\Pictures\вереса\DSCF1881.JPG"/>
          <p:cNvPicPr>
            <a:picLocks noChangeAspect="1" noChangeArrowheads="1"/>
          </p:cNvPicPr>
          <p:nvPr/>
        </p:nvPicPr>
        <p:blipFill>
          <a:blip r:embed="rId3" cstate="print"/>
          <a:srcRect l="41536" t="39556" r="17333" b="15574"/>
          <a:stretch>
            <a:fillRect/>
          </a:stretch>
        </p:blipFill>
        <p:spPr bwMode="auto">
          <a:xfrm>
            <a:off x="4857752" y="3143248"/>
            <a:ext cx="3754464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Public\Pictures\вереса\боярышник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4560099" cy="3040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Public\Pictures\вереса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1809752" cy="2714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Public\Pictures\вереса\images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714356"/>
            <a:ext cx="2771775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Public\Pictures\вереса\images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143380"/>
            <a:ext cx="1766892" cy="1822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36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 7</dc:creator>
  <cp:lastModifiedBy>ГОРКУНОВА</cp:lastModifiedBy>
  <cp:revision>33</cp:revision>
  <dcterms:created xsi:type="dcterms:W3CDTF">2016-10-19T13:23:41Z</dcterms:created>
  <dcterms:modified xsi:type="dcterms:W3CDTF">2019-01-20T12:45:13Z</dcterms:modified>
</cp:coreProperties>
</file>